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9" r:id="rId1"/>
  </p:sldMasterIdLst>
  <p:sldIdLst>
    <p:sldId id="256" r:id="rId2"/>
    <p:sldId id="257" r:id="rId3"/>
    <p:sldId id="259" r:id="rId4"/>
    <p:sldId id="263" r:id="rId5"/>
    <p:sldId id="260" r:id="rId6"/>
    <p:sldId id="264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05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25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046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46475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54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380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577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11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3100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68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03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03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86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30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61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518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33666-9009-41B9-A35A-26A2941E5ACC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D016D-12EE-4743-9FCE-E847B411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929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0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  <p:sldLayoutId id="2147483911" r:id="rId12"/>
    <p:sldLayoutId id="2147483912" r:id="rId13"/>
    <p:sldLayoutId id="2147483913" r:id="rId14"/>
    <p:sldLayoutId id="2147483914" r:id="rId15"/>
    <p:sldLayoutId id="2147483915" r:id="rId16"/>
    <p:sldLayoutId id="214748391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institute.org/what-is-python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institute.org/what-is-python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jangostars.com/blog/python-web-development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jangostars.com/blog/python-web-development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05EC-5F6B-48C3-939A-98DFC21610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715F2A-49DD-4805-A435-C3FCF881F7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600" dirty="0"/>
              <a:t>A language for the modern developer</a:t>
            </a:r>
          </a:p>
          <a:p>
            <a:r>
              <a:rPr lang="en-US" dirty="0"/>
              <a:t>Presented by: Dakota Cookenmaster &amp; Michael </a:t>
            </a:r>
            <a:r>
              <a:rPr lang="en-US" dirty="0" err="1"/>
              <a:t>yoon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7D5D8F-2442-455F-B19D-16984AE08D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17" b="90750" l="6417" r="94417">
                        <a14:foregroundMark x1="29583" y1="9750" x2="43917" y2="3167"/>
                        <a14:foregroundMark x1="43917" y1="3167" x2="59167" y2="5417"/>
                        <a14:foregroundMark x1="59167" y1="5417" x2="67833" y2="9500"/>
                        <a14:foregroundMark x1="10500" y1="32333" x2="10750" y2="59833"/>
                        <a14:foregroundMark x1="6417" y1="42083" x2="8083" y2="50417"/>
                        <a14:foregroundMark x1="89333" y1="35083" x2="89333" y2="61667"/>
                        <a14:foregroundMark x1="92250" y1="47667" x2="94417" y2="50083"/>
                        <a14:foregroundMark x1="49000" y1="89917" x2="49500" y2="90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27118" y="440394"/>
            <a:ext cx="3117806" cy="311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44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D8F6C-2BD4-4A29-BE6C-7849118B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Paradigms &amp; categories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C283C-5EB3-4429-8FB6-10371D4FB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504271" cy="3541714"/>
          </a:xfrm>
        </p:spPr>
        <p:txBody>
          <a:bodyPr/>
          <a:lstStyle/>
          <a:p>
            <a:r>
              <a:rPr lang="en-US" dirty="0"/>
              <a:t>Functional</a:t>
            </a:r>
          </a:p>
          <a:p>
            <a:r>
              <a:rPr lang="en-US" dirty="0"/>
              <a:t>Imperative</a:t>
            </a:r>
          </a:p>
          <a:p>
            <a:r>
              <a:rPr lang="en-US" dirty="0"/>
              <a:t>Object-oriented</a:t>
            </a:r>
          </a:p>
          <a:p>
            <a:r>
              <a:rPr lang="en-US" dirty="0"/>
              <a:t>Procedural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76EF6A-2701-4C8F-BC2A-1550B94F7231}"/>
              </a:ext>
            </a:extLst>
          </p:cNvPr>
          <p:cNvSpPr txBox="1">
            <a:spLocks/>
          </p:cNvSpPr>
          <p:nvPr/>
        </p:nvSpPr>
        <p:spPr>
          <a:xfrm>
            <a:off x="5645683" y="2171812"/>
            <a:ext cx="4504271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Used for Scripting</a:t>
            </a:r>
          </a:p>
          <a:p>
            <a:r>
              <a:rPr lang="en-US" dirty="0"/>
              <a:t>Byte-code Interpreted</a:t>
            </a:r>
          </a:p>
          <a:p>
            <a:r>
              <a:rPr lang="en-US" dirty="0"/>
              <a:t>Dynamically-typed</a:t>
            </a:r>
          </a:p>
          <a:p>
            <a:r>
              <a:rPr lang="en-US" dirty="0"/>
              <a:t>Managed Memory</a:t>
            </a:r>
          </a:p>
        </p:txBody>
      </p:sp>
    </p:spTree>
    <p:extLst>
      <p:ext uri="{BB962C8B-B14F-4D97-AF65-F5344CB8AC3E}">
        <p14:creationId xmlns:p14="http://schemas.microsoft.com/office/powerpoint/2010/main" val="936488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D2DCF-2969-4358-A9D0-EDAB7D16F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66C6A-5FD2-4EBB-8C50-FC1DF9814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by Guido van Rossum and released February 20, 1991</a:t>
            </a:r>
          </a:p>
          <a:p>
            <a:r>
              <a:rPr lang="en-US" dirty="0"/>
              <a:t>Name comes from BBC TV sketch series, Monty Python’s Flying Circus</a:t>
            </a:r>
          </a:p>
          <a:p>
            <a:r>
              <a:rPr lang="en-US" dirty="0"/>
              <a:t>Was solely the idea of Van Rossum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6A78B6-55B6-47EF-8AC0-6B3BA4121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4926" y="3489820"/>
            <a:ext cx="3260469" cy="274966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A76E10-2168-43C2-BA39-B6CF231AE0A1}"/>
              </a:ext>
            </a:extLst>
          </p:cNvPr>
          <p:cNvSpPr txBox="1"/>
          <p:nvPr/>
        </p:nvSpPr>
        <p:spPr>
          <a:xfrm>
            <a:off x="1384182" y="5943600"/>
            <a:ext cx="4177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https://pythoninstitute.org/what-is-python/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274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13498-35F1-4F4E-95A9-66EEC6A7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4919B-B325-4B2E-8802-AC680F45F8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Built-in Types:</a:t>
            </a:r>
          </a:p>
          <a:p>
            <a:pPr lvl="1"/>
            <a:r>
              <a:rPr lang="en-US" dirty="0"/>
              <a:t>Boolean Operations:</a:t>
            </a:r>
          </a:p>
          <a:p>
            <a:pPr lvl="2"/>
            <a:r>
              <a:rPr lang="en-US" dirty="0"/>
              <a:t>and, or, not</a:t>
            </a:r>
          </a:p>
          <a:p>
            <a:pPr lvl="1"/>
            <a:r>
              <a:rPr lang="en-US" dirty="0"/>
              <a:t>Numeric</a:t>
            </a:r>
          </a:p>
          <a:p>
            <a:pPr lvl="2"/>
            <a:r>
              <a:rPr lang="en-US" dirty="0"/>
              <a:t>int, float, complex</a:t>
            </a:r>
          </a:p>
          <a:p>
            <a:pPr lvl="1"/>
            <a:r>
              <a:rPr lang="en-US" dirty="0"/>
              <a:t>Sequence Types</a:t>
            </a:r>
          </a:p>
          <a:p>
            <a:pPr lvl="2"/>
            <a:r>
              <a:rPr lang="en-US" dirty="0"/>
              <a:t>list, tuple, range, str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E49ED6-CF99-4B71-815D-9FB44A4825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Built-in Functions and Constants</a:t>
            </a:r>
          </a:p>
          <a:p>
            <a:pPr lvl="2"/>
            <a:r>
              <a:rPr lang="en-US" sz="2200" dirty="0"/>
              <a:t>abs(), bool(), </a:t>
            </a:r>
            <a:r>
              <a:rPr lang="en-US" sz="2200" dirty="0" err="1"/>
              <a:t>chr</a:t>
            </a:r>
            <a:r>
              <a:rPr lang="en-US" sz="2200" dirty="0"/>
              <a:t>(), </a:t>
            </a:r>
            <a:r>
              <a:rPr lang="en-US" sz="2200" dirty="0" err="1"/>
              <a:t>dir</a:t>
            </a:r>
            <a:r>
              <a:rPr lang="en-US" sz="2200" dirty="0"/>
              <a:t>(), hash(), map(), etc.</a:t>
            </a:r>
          </a:p>
          <a:p>
            <a:pPr lvl="2"/>
            <a:r>
              <a:rPr lang="en-US" sz="2200" dirty="0"/>
              <a:t>True, False, None, </a:t>
            </a:r>
            <a:r>
              <a:rPr lang="en-US" sz="2200" dirty="0" err="1"/>
              <a:t>NotImplemented</a:t>
            </a:r>
            <a:r>
              <a:rPr lang="en-US" sz="2200" dirty="0"/>
              <a:t>, Ellipsis, quit, exit, etc.</a:t>
            </a:r>
          </a:p>
          <a:p>
            <a:pPr lvl="2"/>
            <a:endParaRPr lang="en-US" sz="2200" dirty="0"/>
          </a:p>
          <a:p>
            <a:pPr lvl="2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37447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EA2FD-2C51-4A13-8699-83C4C7D16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 and philosophy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53075-CE3F-44E3-AC27-0852428CD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defined by Guido in 1999</a:t>
            </a:r>
          </a:p>
          <a:p>
            <a:pPr lvl="1"/>
            <a:r>
              <a:rPr lang="en-US" dirty="0"/>
              <a:t>an easy and intuitive language just as powerful as those of the major competitors</a:t>
            </a:r>
          </a:p>
          <a:p>
            <a:pPr lvl="1"/>
            <a:r>
              <a:rPr lang="en-US" dirty="0"/>
              <a:t>open source, so anyone can contribute to its development</a:t>
            </a:r>
          </a:p>
          <a:p>
            <a:pPr lvl="1"/>
            <a:r>
              <a:rPr lang="en-US" dirty="0"/>
              <a:t>code that is as understandable as plain English</a:t>
            </a:r>
          </a:p>
          <a:p>
            <a:pPr lvl="1"/>
            <a:r>
              <a:rPr lang="en-US" dirty="0"/>
              <a:t>suitable for everyday tasks, allowing for short development times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46C62-62A5-47B0-9FC2-B891BB1A9D6B}"/>
              </a:ext>
            </a:extLst>
          </p:cNvPr>
          <p:cNvSpPr txBox="1"/>
          <p:nvPr/>
        </p:nvSpPr>
        <p:spPr>
          <a:xfrm>
            <a:off x="1417739" y="6239482"/>
            <a:ext cx="437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https://pythoninstitute.org/what-is-python/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465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EA2FD-2C51-4A13-8699-83C4C7D16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 and philosophy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53075-CE3F-44E3-AC27-0852428CD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64476"/>
            <a:ext cx="9699040" cy="3541714"/>
          </a:xfrm>
        </p:spPr>
        <p:txBody>
          <a:bodyPr>
            <a:noAutofit/>
          </a:bodyPr>
          <a:lstStyle/>
          <a:p>
            <a:r>
              <a:rPr lang="en-US" sz="3000" dirty="0"/>
              <a:t>Python’s Core Philosophy:</a:t>
            </a:r>
          </a:p>
          <a:p>
            <a:pPr lvl="1"/>
            <a:r>
              <a:rPr lang="en-US" sz="3000" dirty="0"/>
              <a:t>Beautiful is better than ugly</a:t>
            </a:r>
          </a:p>
          <a:p>
            <a:pPr lvl="1"/>
            <a:r>
              <a:rPr lang="en-US" sz="3000" dirty="0"/>
              <a:t>Explicit is better than implicit</a:t>
            </a:r>
          </a:p>
          <a:p>
            <a:pPr lvl="1"/>
            <a:r>
              <a:rPr lang="en-US" sz="3000" dirty="0"/>
              <a:t>Simple is better than complex</a:t>
            </a:r>
          </a:p>
          <a:p>
            <a:pPr lvl="1"/>
            <a:r>
              <a:rPr lang="en-US" sz="3000" dirty="0"/>
              <a:t>Complex is better than complicated</a:t>
            </a:r>
          </a:p>
          <a:p>
            <a:pPr lvl="1"/>
            <a:r>
              <a:rPr lang="en-US" sz="3000" dirty="0"/>
              <a:t>Readability Counts</a:t>
            </a:r>
          </a:p>
        </p:txBody>
      </p:sp>
    </p:spTree>
    <p:extLst>
      <p:ext uri="{BB962C8B-B14F-4D97-AF65-F5344CB8AC3E}">
        <p14:creationId xmlns:p14="http://schemas.microsoft.com/office/powerpoint/2010/main" val="1030376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A7DEA-A4A6-45C6-A606-11E9B0CDA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9B175-64ED-45AE-9B8E-DD4098C55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792" y="1964261"/>
            <a:ext cx="9905999" cy="3541714"/>
          </a:xfrm>
        </p:spPr>
        <p:txBody>
          <a:bodyPr/>
          <a:lstStyle/>
          <a:p>
            <a:r>
              <a:rPr lang="en-US" dirty="0"/>
              <a:t>Massive standard library (some of which was written in C)</a:t>
            </a:r>
          </a:p>
          <a:p>
            <a:r>
              <a:rPr lang="en-US" dirty="0"/>
              <a:t>Easy to use and read</a:t>
            </a:r>
          </a:p>
          <a:p>
            <a:r>
              <a:rPr lang="en-US" dirty="0"/>
              <a:t>Asynchronous coding</a:t>
            </a:r>
          </a:p>
          <a:p>
            <a:r>
              <a:rPr lang="en-US" dirty="0"/>
              <a:t>Less-limited programming approach</a:t>
            </a:r>
          </a:p>
          <a:p>
            <a:r>
              <a:rPr lang="en-US" dirty="0"/>
              <a:t>Enterprise application integration</a:t>
            </a:r>
          </a:p>
          <a:p>
            <a:r>
              <a:rPr lang="en-US" dirty="0"/>
              <a:t>Web development using Python frameworks (e.g. Django)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CE78A-53F5-4C3B-88D0-C9AB7C30B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2495" y="2216675"/>
            <a:ext cx="3632434" cy="242465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3D6BCC-F4F2-4211-9D85-354BACB01841}"/>
              </a:ext>
            </a:extLst>
          </p:cNvPr>
          <p:cNvSpPr txBox="1"/>
          <p:nvPr/>
        </p:nvSpPr>
        <p:spPr>
          <a:xfrm>
            <a:off x="1711353" y="5939405"/>
            <a:ext cx="5872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https://djangostars.com/blog/python-web-development/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008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0C5EA-875E-4CE1-9E0F-ACD00DC29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 of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8341C-81FB-4B8A-B067-9EC451A8E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64477"/>
            <a:ext cx="9905999" cy="3541714"/>
          </a:xfrm>
        </p:spPr>
        <p:txBody>
          <a:bodyPr/>
          <a:lstStyle/>
          <a:p>
            <a:r>
              <a:rPr lang="en-US" dirty="0"/>
              <a:t>Fewer seasoned developers (although this number is growing rapidly)</a:t>
            </a:r>
          </a:p>
          <a:p>
            <a:r>
              <a:rPr lang="en-US" dirty="0"/>
              <a:t>Lack of true multiprocessor support</a:t>
            </a:r>
          </a:p>
          <a:p>
            <a:r>
              <a:rPr lang="en-US" dirty="0"/>
              <a:t>Speed limitations</a:t>
            </a:r>
          </a:p>
          <a:p>
            <a:r>
              <a:rPr lang="en-US" dirty="0"/>
              <a:t>Not the go-to language for mobile app development</a:t>
            </a:r>
          </a:p>
          <a:p>
            <a:r>
              <a:rPr lang="en-US" dirty="0"/>
              <a:t>Not ideal for memory-intensive tasks</a:t>
            </a:r>
          </a:p>
          <a:p>
            <a:r>
              <a:rPr lang="en-US" dirty="0"/>
              <a:t>Design restrictions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29A461-EF5B-4955-8D97-9B11DB469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5109" y="4211115"/>
            <a:ext cx="3905583" cy="219689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F953CE-0460-4502-A99C-0FCA6DD78B1A}"/>
              </a:ext>
            </a:extLst>
          </p:cNvPr>
          <p:cNvSpPr txBox="1"/>
          <p:nvPr/>
        </p:nvSpPr>
        <p:spPr>
          <a:xfrm>
            <a:off x="1141413" y="6038673"/>
            <a:ext cx="5620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3"/>
              </a:rPr>
              <a:t>https://djangostars.com/blog/python-web-development/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3676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62</TotalTime>
  <Words>321</Words>
  <Application>Microsoft Office PowerPoint</Application>
  <PresentationFormat>Widescreen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</vt:lpstr>
      <vt:lpstr>Python</vt:lpstr>
      <vt:lpstr>Paradigms &amp; categories </vt:lpstr>
      <vt:lpstr>History</vt:lpstr>
      <vt:lpstr>Core Features</vt:lpstr>
      <vt:lpstr>The Goals and philosophy of Python</vt:lpstr>
      <vt:lpstr>The Goals and philosophy of Python</vt:lpstr>
      <vt:lpstr>Pros of python</vt:lpstr>
      <vt:lpstr>Cons of 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Yoon</dc:creator>
  <cp:lastModifiedBy>Michael Yoon</cp:lastModifiedBy>
  <cp:revision>9</cp:revision>
  <dcterms:created xsi:type="dcterms:W3CDTF">2020-02-25T21:38:17Z</dcterms:created>
  <dcterms:modified xsi:type="dcterms:W3CDTF">2020-02-27T04:32:47Z</dcterms:modified>
</cp:coreProperties>
</file>

<file path=docProps/thumbnail.jpeg>
</file>